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sldIdLst>
    <p:sldId id="259" r:id="rId4"/>
    <p:sldId id="270" r:id="rId5"/>
    <p:sldId id="256" r:id="rId6"/>
    <p:sldId id="257" r:id="rId7"/>
    <p:sldId id="261" r:id="rId8"/>
    <p:sldId id="269" r:id="rId9"/>
    <p:sldId id="262" r:id="rId10"/>
    <p:sldId id="264" r:id="rId11"/>
    <p:sldId id="271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BA9"/>
    <a:srgbClr val="C5D54A"/>
    <a:srgbClr val="69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3"/>
    <p:restoredTop sz="9475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AD78-C5D3-3C4E-8512-641F25302CC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DB99-E806-8147-B530-484DC00A9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kangaroo&#10;&#10;Description automatically generated">
            <a:extLst>
              <a:ext uri="{FF2B5EF4-FFF2-40B4-BE49-F238E27FC236}">
                <a16:creationId xmlns:a16="http://schemas.microsoft.com/office/drawing/2014/main" id="{2C57198C-816C-338E-1582-70F9BBCDD8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7" y="6241831"/>
            <a:ext cx="1704305" cy="5020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F4397E-F540-90E0-9E08-E0F1FD8E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56573"/>
            <a:ext cx="574444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rgbClr val="C5D54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D65E35-14AE-7EC7-EC87-27F07A45B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36298"/>
            <a:ext cx="5051713" cy="70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6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_2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048-313A-0D79-FC70-7B9DFBBE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8EE2F-5A14-9FDD-4011-F51E8BD2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D5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C2869-F036-1FE7-EDDA-4AC8D7207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31240-0051-51FA-9EFF-4FC3C73AD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D5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3357E-7DE5-313F-FD62-CE0A7E9F4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logo of a kangaroo&#10;&#10;Description automatically generated">
            <a:extLst>
              <a:ext uri="{FF2B5EF4-FFF2-40B4-BE49-F238E27FC236}">
                <a16:creationId xmlns:a16="http://schemas.microsoft.com/office/drawing/2014/main" id="{7B8F8522-76CA-3E4C-B154-73A26688B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_3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CE78-52B2-2B0D-606B-51F08CA3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81FD-4AE6-B445-1124-0C972C27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A logo of a kangaroo&#10;&#10;Description automatically generated">
            <a:extLst>
              <a:ext uri="{FF2B5EF4-FFF2-40B4-BE49-F238E27FC236}">
                <a16:creationId xmlns:a16="http://schemas.microsoft.com/office/drawing/2014/main" id="{AA2767D4-F002-89CD-B57A-31AD343E1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Slide_3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0EDD-C296-C97F-DD6C-5887312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C16A-83F8-7673-39AF-4ABA6CB1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59CD8-C73B-4E09-DB40-59960E40A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 descr="A logo of a kangaroo&#10;&#10;Description automatically generated">
            <a:extLst>
              <a:ext uri="{FF2B5EF4-FFF2-40B4-BE49-F238E27FC236}">
                <a16:creationId xmlns:a16="http://schemas.microsoft.com/office/drawing/2014/main" id="{BEE05675-2EC1-EF8C-93D7-72D6B6156E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6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Slide_3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0EDD-C296-C97F-DD6C-5887312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C16A-83F8-7673-39AF-4ABA6CB1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59CD8-C73B-4E09-DB40-59960E40A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A logo of a kangaroo&#10;&#10;Description automatically generated">
            <a:extLst>
              <a:ext uri="{FF2B5EF4-FFF2-40B4-BE49-F238E27FC236}">
                <a16:creationId xmlns:a16="http://schemas.microsoft.com/office/drawing/2014/main" id="{C2E15A45-1A78-2032-D42B-B50DA39C3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8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_3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048-313A-0D79-FC70-7B9DFBBE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8EE2F-5A14-9FDD-4011-F51E8BD2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D5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C2869-F036-1FE7-EDDA-4AC8D7207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31240-0051-51FA-9EFF-4FC3C73AD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D5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3357E-7DE5-313F-FD62-CE0A7E9F4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logo of a kangaroo&#10;&#10;Description automatically generated">
            <a:extLst>
              <a:ext uri="{FF2B5EF4-FFF2-40B4-BE49-F238E27FC236}">
                <a16:creationId xmlns:a16="http://schemas.microsoft.com/office/drawing/2014/main" id="{7B8F8522-76CA-3E4C-B154-73A26688B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9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kangaroo&#10;&#10;Description automatically generated">
            <a:extLst>
              <a:ext uri="{FF2B5EF4-FFF2-40B4-BE49-F238E27FC236}">
                <a16:creationId xmlns:a16="http://schemas.microsoft.com/office/drawing/2014/main" id="{2C57198C-816C-338E-1582-70F9BBCDD8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7" y="6241831"/>
            <a:ext cx="1704305" cy="5020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F4397E-F540-90E0-9E08-E0F1FD8E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56573"/>
            <a:ext cx="574444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D65E35-14AE-7EC7-EC87-27F07A45B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36298"/>
            <a:ext cx="5051713" cy="70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71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D884E90-8968-99A3-5479-FBF56C9B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56573"/>
            <a:ext cx="574444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rgbClr val="C5D54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2C2503-9E1D-68E0-7C56-5C74F3A3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36298"/>
            <a:ext cx="5051713" cy="708315"/>
          </a:xfrm>
        </p:spPr>
        <p:txBody>
          <a:bodyPr/>
          <a:lstStyle>
            <a:lvl1pPr marL="0" indent="0">
              <a:buNone/>
              <a:defRPr sz="2400">
                <a:solidFill>
                  <a:srgbClr val="268BA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 descr="A logo of a kangaroo&#10;&#10;Description automatically generated">
            <a:extLst>
              <a:ext uri="{FF2B5EF4-FFF2-40B4-BE49-F238E27FC236}">
                <a16:creationId xmlns:a16="http://schemas.microsoft.com/office/drawing/2014/main" id="{EB7376C7-5108-8007-51EB-9D59FD709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7" y="6241831"/>
            <a:ext cx="1704305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_1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CE78-52B2-2B0D-606B-51F08CA3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81FD-4AE6-B445-1124-0C972C27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logo of a kangaroo&#10;&#10;Description automatically generated">
            <a:extLst>
              <a:ext uri="{FF2B5EF4-FFF2-40B4-BE49-F238E27FC236}">
                <a16:creationId xmlns:a16="http://schemas.microsoft.com/office/drawing/2014/main" id="{8CC65BA7-3B29-D20A-FFB9-3884350DB1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7" y="6241831"/>
            <a:ext cx="1704305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CE78-52B2-2B0D-606B-51F08CA3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81FD-4AE6-B445-1124-0C972C27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logo of a kangaroo&#10;&#10;Description automatically generated">
            <a:extLst>
              <a:ext uri="{FF2B5EF4-FFF2-40B4-BE49-F238E27FC236}">
                <a16:creationId xmlns:a16="http://schemas.microsoft.com/office/drawing/2014/main" id="{8CC65BA7-3B29-D20A-FFB9-3884350DB1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7" y="6241831"/>
            <a:ext cx="1704305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D884E90-8968-99A3-5479-FBF56C9B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56573"/>
            <a:ext cx="574444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rgbClr val="C5D54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2C2503-9E1D-68E0-7C56-5C74F3A3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36298"/>
            <a:ext cx="5051713" cy="708315"/>
          </a:xfrm>
        </p:spPr>
        <p:txBody>
          <a:bodyPr/>
          <a:lstStyle>
            <a:lvl1pPr marL="0" indent="0">
              <a:buNone/>
              <a:defRPr sz="2400">
                <a:solidFill>
                  <a:srgbClr val="268BA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logo of a kangaroo&#10;&#10;Description automatically generated">
            <a:extLst>
              <a:ext uri="{FF2B5EF4-FFF2-40B4-BE49-F238E27FC236}">
                <a16:creationId xmlns:a16="http://schemas.microsoft.com/office/drawing/2014/main" id="{D66B8C05-459E-8010-18D4-BFBAE0E58B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_2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CE78-52B2-2B0D-606B-51F08CA3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81FD-4AE6-B445-1124-0C972C27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 descr="A logo of a kangaroo&#10;&#10;Description automatically generated">
            <a:extLst>
              <a:ext uri="{FF2B5EF4-FFF2-40B4-BE49-F238E27FC236}">
                <a16:creationId xmlns:a16="http://schemas.microsoft.com/office/drawing/2014/main" id="{501113BB-A630-3587-649B-385428638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Slide_2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0EDD-C296-C97F-DD6C-5887312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C16A-83F8-7673-39AF-4ABA6CB1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59CD8-C73B-4E09-DB40-59960E40A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A logo of a kangaroo&#10;&#10;Description automatically generated">
            <a:extLst>
              <a:ext uri="{FF2B5EF4-FFF2-40B4-BE49-F238E27FC236}">
                <a16:creationId xmlns:a16="http://schemas.microsoft.com/office/drawing/2014/main" id="{C2E15A45-1A78-2032-D42B-B50DA39C3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Slide_2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0EDD-C296-C97F-DD6C-5887312F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68BA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C16A-83F8-7673-39AF-4ABA6CB1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59CD8-C73B-4E09-DB40-59960E40A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 descr="A logo of a kangaroo&#10;&#10;Description automatically generated">
            <a:extLst>
              <a:ext uri="{FF2B5EF4-FFF2-40B4-BE49-F238E27FC236}">
                <a16:creationId xmlns:a16="http://schemas.microsoft.com/office/drawing/2014/main" id="{C2E15A45-1A78-2032-D42B-B50DA39C3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7019" y="6241831"/>
            <a:ext cx="1704304" cy="5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0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37761-B53C-FABE-A6CE-F9D00468B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741582C-3D50-F07E-83F4-D30D5141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7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649" r:id="rId3"/>
    <p:sldLayoutId id="2147483650" r:id="rId4"/>
    <p:sldLayoutId id="2147483665" r:id="rId5"/>
    <p:sldLayoutId id="2147483671" r:id="rId6"/>
    <p:sldLayoutId id="2147483664" r:id="rId7"/>
    <p:sldLayoutId id="2147483656" r:id="rId8"/>
    <p:sldLayoutId id="2147483666" r:id="rId9"/>
    <p:sldLayoutId id="2147483653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IN 2014 Demi" panose="020B0604020202020204" pitchFamily="34" charset="77"/>
          <a:ea typeface="DIN 2014 Demi" panose="020B06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06B4-24DE-92CF-CC99-60900A7D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010DF-7795-5097-6F20-0C628EE6B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8FAB34-FB2B-83E3-4BF3-CA7BEC3C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0EFC1D-B613-73ED-1215-73051DB06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4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D878-CE2E-6A35-849D-86265D52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4D87-86B9-7373-95E3-152912288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4A655-159E-0237-1807-F2AE3180E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77FD9-B064-000B-0465-58246B68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90BC4E-C94E-36EE-5FD9-B81C58C9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F72A67-A937-CAEE-9B2C-05E9513CD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EC95-3086-057D-5CFE-8F2D2B8C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5B115-F923-DD99-DEF7-986CEAB43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5D075-8A30-A0D4-9152-4A5E41D2FA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A776ED-0AF2-55DE-0C68-3A1F5FB31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27E434-6CF8-90B3-D216-B21E0E9136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7B33D6-6DF1-6EC7-A8BC-EB27FB79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0638C-4536-2C80-DDC1-208E00848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6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D2C4-6C5A-08C4-709F-ED4D4AED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A76A-FA7A-4CDD-44A7-C0D7C543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F9D6-9256-C242-B0F8-630ED297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713E6-6229-A5A4-EEEA-ADF94E49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3B320-DADA-9087-6D98-48A9BEB5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B4DCE-3880-F07B-BEDC-1A4EABFD8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8445-C287-A05E-2890-D9DAA940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E970-F027-C2D9-35C4-37D0AB96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BAC3D58-176B-CFDF-8AC6-155BC367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AE7933-6442-C5C8-12D7-F1C4BA7D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7E9649-EB99-6251-B3E9-737C7642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798AD-11FC-0F9C-D501-C29DE075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6386A9-7BB1-1708-422E-0206B6AEC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AA96DC-C385-CA85-0514-3D5AEC03B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B75B-6293-21E5-5570-C1C875BA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4AB80-775B-1D02-ACC2-6F7DD6B1A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EF3AE4-7D7E-3086-C05F-6A21CDCEB5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ECB862-433F-E367-C3DD-D04FC669A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CDC47F-5976-11BD-2FF9-049FE07830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3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1337F70D0914C92CCE21E6A244639" ma:contentTypeVersion="17" ma:contentTypeDescription="Create a new document." ma:contentTypeScope="" ma:versionID="2ca63f27904ac7e611d2f3ae549a6325">
  <xsd:schema xmlns:xsd="http://www.w3.org/2001/XMLSchema" xmlns:xs="http://www.w3.org/2001/XMLSchema" xmlns:p="http://schemas.microsoft.com/office/2006/metadata/properties" xmlns:ns2="d2573918-f292-4b60-a3fe-c80b1e973866" xmlns:ns3="c008b44b-fa26-4eab-8a2e-b08ab77fdd21" targetNamespace="http://schemas.microsoft.com/office/2006/metadata/properties" ma:root="true" ma:fieldsID="8f56177a04a9129fc19e3911010bbe07" ns2:_="" ns3:_="">
    <xsd:import namespace="d2573918-f292-4b60-a3fe-c80b1e973866"/>
    <xsd:import namespace="c008b44b-fa26-4eab-8a2e-b08ab77fdd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73918-f292-4b60-a3fe-c80b1e973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8b44b-fa26-4eab-8a2e-b08ab77fdd2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868bc04-180c-491e-bdfb-dd0b5f54ab10}" ma:internalName="TaxCatchAll" ma:showField="CatchAllData" ma:web="c008b44b-fa26-4eab-8a2e-b08ab77fd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66CC6C-9F5B-4B55-BA5F-51273A66B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D3358-256F-414D-9AF7-8962EF7AF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73918-f292-4b60-a3fe-c80b1e973866"/>
    <ds:schemaRef ds:uri="c008b44b-fa26-4eab-8a2e-b08ab77fdd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DIN 2014 Demi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Judy Kingston</cp:lastModifiedBy>
  <cp:revision>6</cp:revision>
  <dcterms:created xsi:type="dcterms:W3CDTF">2023-11-28T00:05:08Z</dcterms:created>
  <dcterms:modified xsi:type="dcterms:W3CDTF">2024-02-23T05:46:37Z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Internal use</vt:lpwstr>
  </property>
</Properties>
</file>